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3FE84-87E7-4427-9C2F-B3324A2464F5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D1C6-CEF2-45F7-8852-EAF5F5E7274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812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3FE84-87E7-4427-9C2F-B3324A2464F5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D1C6-CEF2-45F7-8852-EAF5F5E7274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658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3FE84-87E7-4427-9C2F-B3324A2464F5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D1C6-CEF2-45F7-8852-EAF5F5E7274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094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3FE84-87E7-4427-9C2F-B3324A2464F5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D1C6-CEF2-45F7-8852-EAF5F5E7274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66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3FE84-87E7-4427-9C2F-B3324A2464F5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D1C6-CEF2-45F7-8852-EAF5F5E7274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367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3FE84-87E7-4427-9C2F-B3324A2464F5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D1C6-CEF2-45F7-8852-EAF5F5E7274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641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3FE84-87E7-4427-9C2F-B3324A2464F5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D1C6-CEF2-45F7-8852-EAF5F5E7274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564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3FE84-87E7-4427-9C2F-B3324A2464F5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D1C6-CEF2-45F7-8852-EAF5F5E7274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038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3FE84-87E7-4427-9C2F-B3324A2464F5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D1C6-CEF2-45F7-8852-EAF5F5E7274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111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3FE84-87E7-4427-9C2F-B3324A2464F5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D1C6-CEF2-45F7-8852-EAF5F5E7274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739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3FE84-87E7-4427-9C2F-B3324A2464F5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D1C6-CEF2-45F7-8852-EAF5F5E7274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554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3FE84-87E7-4427-9C2F-B3324A2464F5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7D1C6-CEF2-45F7-8852-EAF5F5E7274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157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1999" cy="6912862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563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Lizeth Katerine Vallejo Morales</dc:creator>
  <cp:lastModifiedBy>Lizeth Katerine Vallejo Morales</cp:lastModifiedBy>
  <cp:revision>1</cp:revision>
  <dcterms:created xsi:type="dcterms:W3CDTF">2022-10-03T20:45:23Z</dcterms:created>
  <dcterms:modified xsi:type="dcterms:W3CDTF">2022-10-03T20:45:32Z</dcterms:modified>
</cp:coreProperties>
</file>